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73" d="100"/>
          <a:sy n="73" d="100"/>
        </p:scale>
        <p:origin x="53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2015-E3DE-4428-8E94-9EF8557556DE}" type="datetimeFigureOut">
              <a:rPr lang="zh-TW" altLang="en-US" smtClean="0"/>
              <a:t>2019/6/20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3F0F-E840-4A99-AF4B-99A23DB1EF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444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2015-E3DE-4428-8E94-9EF8557556DE}" type="datetimeFigureOut">
              <a:rPr lang="zh-TW" altLang="en-US" smtClean="0"/>
              <a:t>2019/6/20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3F0F-E840-4A99-AF4B-99A23DB1EF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3936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2015-E3DE-4428-8E94-9EF8557556DE}" type="datetimeFigureOut">
              <a:rPr lang="zh-TW" altLang="en-US" smtClean="0"/>
              <a:t>2019/6/20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3F0F-E840-4A99-AF4B-99A23DB1EF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7945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2015-E3DE-4428-8E94-9EF8557556DE}" type="datetimeFigureOut">
              <a:rPr lang="zh-TW" altLang="en-US" smtClean="0"/>
              <a:t>2019/6/20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3F0F-E840-4A99-AF4B-99A23DB1EF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4823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2015-E3DE-4428-8E94-9EF8557556DE}" type="datetimeFigureOut">
              <a:rPr lang="zh-TW" altLang="en-US" smtClean="0"/>
              <a:t>2019/6/20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3F0F-E840-4A99-AF4B-99A23DB1EF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457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2015-E3DE-4428-8E94-9EF8557556DE}" type="datetimeFigureOut">
              <a:rPr lang="zh-TW" altLang="en-US" smtClean="0"/>
              <a:t>2019/6/20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3F0F-E840-4A99-AF4B-99A23DB1EF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6616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2015-E3DE-4428-8E94-9EF8557556DE}" type="datetimeFigureOut">
              <a:rPr lang="zh-TW" altLang="en-US" smtClean="0"/>
              <a:t>2019/6/20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3F0F-E840-4A99-AF4B-99A23DB1EF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4068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2015-E3DE-4428-8E94-9EF8557556DE}" type="datetimeFigureOut">
              <a:rPr lang="zh-TW" altLang="en-US" smtClean="0"/>
              <a:t>2019/6/20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3F0F-E840-4A99-AF4B-99A23DB1EF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4009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2015-E3DE-4428-8E94-9EF8557556DE}" type="datetimeFigureOut">
              <a:rPr lang="zh-TW" altLang="en-US" smtClean="0"/>
              <a:t>2019/6/20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3F0F-E840-4A99-AF4B-99A23DB1EF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7532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2015-E3DE-4428-8E94-9EF8557556DE}" type="datetimeFigureOut">
              <a:rPr lang="zh-TW" altLang="en-US" smtClean="0"/>
              <a:t>2019/6/20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3F0F-E840-4A99-AF4B-99A23DB1EF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9793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2015-E3DE-4428-8E94-9EF8557556DE}" type="datetimeFigureOut">
              <a:rPr lang="zh-TW" altLang="en-US" smtClean="0"/>
              <a:t>2019/6/20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3F0F-E840-4A99-AF4B-99A23DB1EF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9316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32015-E3DE-4428-8E94-9EF8557556DE}" type="datetimeFigureOut">
              <a:rPr lang="zh-TW" altLang="en-US" smtClean="0"/>
              <a:t>2019/6/20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B3F0F-E840-4A99-AF4B-99A23DB1EF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8779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系統晶片設計實習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指導老師：陳朝烈</a:t>
            </a:r>
            <a:endParaRPr lang="en-US" altLang="zh-TW" dirty="0" smtClean="0"/>
          </a:p>
          <a:p>
            <a:r>
              <a:rPr lang="zh-TW" altLang="en-US" dirty="0" smtClean="0"/>
              <a:t>學號：</a:t>
            </a:r>
            <a:r>
              <a:rPr lang="en-US" altLang="zh-TW" dirty="0" smtClean="0"/>
              <a:t>F107112112</a:t>
            </a:r>
          </a:p>
          <a:p>
            <a:r>
              <a:rPr lang="zh-TW" altLang="en-US" dirty="0" smtClean="0"/>
              <a:t>姓名：施辰佑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7631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實作影片</a:t>
            </a:r>
            <a:endParaRPr lang="zh-TW" altLang="en-US" dirty="0"/>
          </a:p>
        </p:txBody>
      </p:sp>
      <p:pic>
        <p:nvPicPr>
          <p:cNvPr id="4" name="51512.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04453" y="845911"/>
            <a:ext cx="3115696" cy="5538342"/>
          </a:xfrm>
        </p:spPr>
      </p:pic>
    </p:spTree>
    <p:extLst>
      <p:ext uri="{BB962C8B-B14F-4D97-AF65-F5344CB8AC3E}">
        <p14:creationId xmlns:p14="http://schemas.microsoft.com/office/powerpoint/2010/main" val="390928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實作圖片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713" y="1508351"/>
            <a:ext cx="7966574" cy="505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084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23</Words>
  <Application>Microsoft Office PowerPoint</Application>
  <PresentationFormat>寬螢幕</PresentationFormat>
  <Paragraphs>6</Paragraphs>
  <Slides>3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8" baseType="lpstr">
      <vt:lpstr>新細明體</vt:lpstr>
      <vt:lpstr>Arial</vt:lpstr>
      <vt:lpstr>Calibri</vt:lpstr>
      <vt:lpstr>Calibri Light</vt:lpstr>
      <vt:lpstr>Office 佈景主題</vt:lpstr>
      <vt:lpstr>系統晶片設計實習</vt:lpstr>
      <vt:lpstr>實作影片</vt:lpstr>
      <vt:lpstr>實作圖片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系統晶片設計實習</dc:title>
  <dc:creator>Student</dc:creator>
  <cp:lastModifiedBy>Windows 使用者</cp:lastModifiedBy>
  <cp:revision>24</cp:revision>
  <dcterms:created xsi:type="dcterms:W3CDTF">2019-04-17T08:15:21Z</dcterms:created>
  <dcterms:modified xsi:type="dcterms:W3CDTF">2019-06-20T09:21:50Z</dcterms:modified>
</cp:coreProperties>
</file>